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Relationship Id="rId24" Type="http://schemas.openxmlformats.org/officeDocument/2006/relationships/image" Target="../media/image157.png"/><Relationship Id="rId25" Type="http://schemas.openxmlformats.org/officeDocument/2006/relationships/image" Target="../media/image158.png"/><Relationship Id="rId26" Type="http://schemas.openxmlformats.org/officeDocument/2006/relationships/image" Target="../media/image159.png"/><Relationship Id="rId27" Type="http://schemas.openxmlformats.org/officeDocument/2006/relationships/image" Target="../media/image16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Relationship Id="rId26" Type="http://schemas.openxmlformats.org/officeDocument/2006/relationships/image" Target="../media/image185.png"/><Relationship Id="rId27" Type="http://schemas.openxmlformats.org/officeDocument/2006/relationships/image" Target="../media/image18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42.png"/><Relationship Id="rId31" Type="http://schemas.openxmlformats.org/officeDocument/2006/relationships/image" Target="../media/image43.png"/><Relationship Id="rId32" Type="http://schemas.openxmlformats.org/officeDocument/2006/relationships/image" Target="../media/image44.png"/><Relationship Id="rId33" Type="http://schemas.openxmlformats.org/officeDocument/2006/relationships/image" Target="../media/image45.png"/><Relationship Id="rId34" Type="http://schemas.openxmlformats.org/officeDocument/2006/relationships/image" Target="../media/image46.png"/><Relationship Id="rId35" Type="http://schemas.openxmlformats.org/officeDocument/2006/relationships/image" Target="../media/image47.png"/><Relationship Id="rId36" Type="http://schemas.openxmlformats.org/officeDocument/2006/relationships/image" Target="../media/image48.png"/><Relationship Id="rId37" Type="http://schemas.openxmlformats.org/officeDocument/2006/relationships/image" Target="../media/image49.png"/><Relationship Id="rId38" Type="http://schemas.openxmlformats.org/officeDocument/2006/relationships/image" Target="../media/image50.png"/><Relationship Id="rId39" Type="http://schemas.openxmlformats.org/officeDocument/2006/relationships/image" Target="../media/image51.png"/><Relationship Id="rId40" Type="http://schemas.openxmlformats.org/officeDocument/2006/relationships/image" Target="../media/image52.png"/><Relationship Id="rId41" Type="http://schemas.openxmlformats.org/officeDocument/2006/relationships/image" Target="../media/image53.png"/><Relationship Id="rId42" Type="http://schemas.openxmlformats.org/officeDocument/2006/relationships/image" Target="../media/image54.png"/><Relationship Id="rId43" Type="http://schemas.openxmlformats.org/officeDocument/2006/relationships/image" Target="../media/image55.png"/><Relationship Id="rId44" Type="http://schemas.openxmlformats.org/officeDocument/2006/relationships/image" Target="../media/image56.png"/><Relationship Id="rId45" Type="http://schemas.openxmlformats.org/officeDocument/2006/relationships/image" Target="../media/image5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6" Type="http://schemas.openxmlformats.org/officeDocument/2006/relationships/image" Target="../media/image295.png"/><Relationship Id="rId17" Type="http://schemas.openxmlformats.org/officeDocument/2006/relationships/image" Target="../media/image296.pn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Relationship Id="rId16" Type="http://schemas.openxmlformats.org/officeDocument/2006/relationships/image" Target="../media/image332.png"/><Relationship Id="rId17" Type="http://schemas.openxmlformats.org/officeDocument/2006/relationships/image" Target="../media/image333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20" Type="http://schemas.openxmlformats.org/officeDocument/2006/relationships/image" Target="../media/image336.png"/><Relationship Id="rId21" Type="http://schemas.openxmlformats.org/officeDocument/2006/relationships/image" Target="../media/image337.png"/><Relationship Id="rId22" Type="http://schemas.openxmlformats.org/officeDocument/2006/relationships/image" Target="../media/image338.png"/><Relationship Id="rId23" Type="http://schemas.openxmlformats.org/officeDocument/2006/relationships/image" Target="../media/image33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367.png"/><Relationship Id="rId18" Type="http://schemas.openxmlformats.org/officeDocument/2006/relationships/image" Target="../media/image368.png"/><Relationship Id="rId19" Type="http://schemas.openxmlformats.org/officeDocument/2006/relationships/image" Target="../media/image369.png"/><Relationship Id="rId20" Type="http://schemas.openxmlformats.org/officeDocument/2006/relationships/image" Target="../media/image370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37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Relationship Id="rId11" Type="http://schemas.openxmlformats.org/officeDocument/2006/relationships/image" Target="../media/image391.png"/><Relationship Id="rId12" Type="http://schemas.openxmlformats.org/officeDocument/2006/relationships/image" Target="../media/image392.png"/><Relationship Id="rId13" Type="http://schemas.openxmlformats.org/officeDocument/2006/relationships/image" Target="../media/image393.png"/><Relationship Id="rId14" Type="http://schemas.openxmlformats.org/officeDocument/2006/relationships/image" Target="../media/image394.png"/><Relationship Id="rId15" Type="http://schemas.openxmlformats.org/officeDocument/2006/relationships/image" Target="../media/image39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0.png"/><Relationship Id="rId3" Type="http://schemas.openxmlformats.org/officeDocument/2006/relationships/image" Target="../media/image451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125.png"/><Relationship Id="rId21" Type="http://schemas.openxmlformats.org/officeDocument/2006/relationships/image" Target="../media/image126.png"/><Relationship Id="rId22" Type="http://schemas.openxmlformats.org/officeDocument/2006/relationships/image" Target="../media/image12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0704" y="0"/>
            <a:ext cx="12607205" cy="10335134"/>
            <a:chOff x="-1380704" y="0"/>
            <a:chExt cx="12607205" cy="10335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45840" y="-5163405"/>
              <a:ext cx="25214409" cy="206702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80704" y="0"/>
              <a:ext cx="12607205" cy="1033513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8186" y="4205405"/>
            <a:ext cx="5396172" cy="1127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8661" y="5383649"/>
            <a:ext cx="5283653" cy="5517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1693" y="-25167"/>
            <a:ext cx="7069874" cy="4895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7598" y="1230471"/>
            <a:ext cx="1241095" cy="1107742"/>
            <a:chOff x="277598" y="1230471"/>
            <a:chExt cx="1241095" cy="110774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6936" y="1230471"/>
              <a:ext cx="825838" cy="175520"/>
              <a:chOff x="676936" y="1230471"/>
              <a:chExt cx="825838" cy="17552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4017" y="1158913"/>
                <a:ext cx="1651677" cy="35103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6936" y="1230471"/>
                <a:ext cx="825838" cy="17552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7598" y="1696582"/>
              <a:ext cx="1225176" cy="175520"/>
              <a:chOff x="277598" y="1696582"/>
              <a:chExt cx="1225176" cy="17552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34990" y="1625024"/>
                <a:ext cx="2450352" cy="351039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7598" y="1696582"/>
                <a:ext cx="1225176" cy="1755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2855" y="2162693"/>
              <a:ext cx="825838" cy="175520"/>
              <a:chOff x="692855" y="2162693"/>
              <a:chExt cx="825838" cy="17552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9936" y="2091135"/>
                <a:ext cx="1651677" cy="351039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2855" y="2162693"/>
                <a:ext cx="825838" cy="17552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445771" y="212911"/>
            <a:ext cx="1539069" cy="571429"/>
            <a:chOff x="16445771" y="212911"/>
            <a:chExt cx="1539069" cy="5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04792" y="290586"/>
              <a:ext cx="1032266" cy="48778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7413411" y="212911"/>
              <a:ext cx="570357" cy="570357"/>
              <a:chOff x="17413411" y="212911"/>
              <a:chExt cx="570357" cy="5703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413411" y="212911"/>
                <a:ext cx="570357" cy="5703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3240579" cy="13763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273" y="558121"/>
            <a:ext cx="619158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0657" y="1842404"/>
            <a:ext cx="3427450" cy="1073485"/>
            <a:chOff x="1290657" y="1842404"/>
            <a:chExt cx="3427450" cy="10734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90657" y="1842404"/>
              <a:ext cx="3427450" cy="1073485"/>
              <a:chOff x="1290657" y="1842404"/>
              <a:chExt cx="3427450" cy="10734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0657" y="184240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355" y="1857018"/>
              <a:ext cx="2199505" cy="1099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9132" y="1842404"/>
            <a:ext cx="3427450" cy="1073485"/>
            <a:chOff x="7429132" y="1842404"/>
            <a:chExt cx="3427450" cy="10734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429132" y="1842404"/>
              <a:ext cx="3427450" cy="1073485"/>
              <a:chOff x="7429132" y="1842404"/>
              <a:chExt cx="3427450" cy="107348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29132" y="184240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831" y="1857018"/>
              <a:ext cx="2462028" cy="11180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67801" y="1842404"/>
            <a:ext cx="3427450" cy="1073485"/>
            <a:chOff x="13467801" y="1842404"/>
            <a:chExt cx="3427450" cy="10734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467801" y="1842404"/>
              <a:ext cx="3427450" cy="1073485"/>
              <a:chOff x="13467801" y="1842404"/>
              <a:chExt cx="3427450" cy="10734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467801" y="184240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0574" y="1857021"/>
              <a:ext cx="2710781" cy="10990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72801" y="4818742"/>
            <a:ext cx="5592871" cy="2796435"/>
            <a:chOff x="12572801" y="4818742"/>
            <a:chExt cx="5592871" cy="27964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2801" y="4818742"/>
              <a:ext cx="5592871" cy="27964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87177" y="2416469"/>
            <a:ext cx="1162819" cy="14689"/>
            <a:chOff x="5387177" y="2416469"/>
            <a:chExt cx="1162819" cy="146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5387177" y="2416469"/>
              <a:ext cx="1162819" cy="146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61678" y="2437439"/>
            <a:ext cx="1162819" cy="14689"/>
            <a:chOff x="11561678" y="2437439"/>
            <a:chExt cx="1162819" cy="146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1561678" y="2437439"/>
              <a:ext cx="1162819" cy="146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4893" y="3329953"/>
            <a:ext cx="2689063" cy="1512598"/>
            <a:chOff x="1734893" y="3329953"/>
            <a:chExt cx="2689063" cy="15125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4893" y="3329953"/>
              <a:ext cx="2689063" cy="15125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68770" y="6119700"/>
            <a:ext cx="623040" cy="443692"/>
            <a:chOff x="5768770" y="6119700"/>
            <a:chExt cx="623040" cy="4436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8770" y="6119700"/>
              <a:ext cx="623040" cy="4436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49761" y="6119700"/>
            <a:ext cx="623040" cy="443692"/>
            <a:chOff x="11949761" y="6119700"/>
            <a:chExt cx="623040" cy="4436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49761" y="6119700"/>
              <a:ext cx="623040" cy="4436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446522" y="5142857"/>
            <a:ext cx="7820558" cy="4403926"/>
            <a:chOff x="-446522" y="5142857"/>
            <a:chExt cx="7820558" cy="440392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9763" y="5074287"/>
              <a:ext cx="879336" cy="91332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9763" y="7114848"/>
              <a:ext cx="1725174" cy="913326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83323" y="5900638"/>
              <a:ext cx="2876554" cy="1145449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492593" y="7961164"/>
              <a:ext cx="5932628" cy="16791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71048" y="5142858"/>
            <a:ext cx="7820558" cy="4508412"/>
            <a:chOff x="5671048" y="5142858"/>
            <a:chExt cx="7820558" cy="45084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27337" y="5074289"/>
              <a:ext cx="879336" cy="91332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27337" y="7161746"/>
              <a:ext cx="1725174" cy="913326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00895" y="5900639"/>
              <a:ext cx="2751697" cy="1145449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24976" y="8008062"/>
              <a:ext cx="5343542" cy="1735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3396712" cy="13954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801" y="558121"/>
            <a:ext cx="687691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0657" y="1842404"/>
            <a:ext cx="3427450" cy="1073485"/>
            <a:chOff x="1290657" y="1842404"/>
            <a:chExt cx="3427450" cy="10734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90657" y="1842404"/>
              <a:ext cx="3427450" cy="1073485"/>
              <a:chOff x="1290657" y="1842404"/>
              <a:chExt cx="3427450" cy="10734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0657" y="184240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355" y="1857021"/>
              <a:ext cx="2963524" cy="1112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9132" y="1842404"/>
            <a:ext cx="3427450" cy="1073485"/>
            <a:chOff x="7429132" y="1842404"/>
            <a:chExt cx="3427450" cy="10734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429132" y="1842404"/>
              <a:ext cx="3427450" cy="1073485"/>
              <a:chOff x="7429132" y="1842404"/>
              <a:chExt cx="3427450" cy="107348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29132" y="184240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831" y="1857021"/>
              <a:ext cx="2266228" cy="11123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67801" y="1842404"/>
            <a:ext cx="3427450" cy="1073485"/>
            <a:chOff x="13467801" y="1842404"/>
            <a:chExt cx="3427450" cy="10734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467801" y="1842404"/>
              <a:ext cx="3427450" cy="1073485"/>
              <a:chOff x="13467801" y="1842404"/>
              <a:chExt cx="3427450" cy="10734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467801" y="184240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0574" y="1857021"/>
              <a:ext cx="2588733" cy="10990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21905" y="6663189"/>
            <a:ext cx="4800000" cy="14689"/>
            <a:chOff x="12721905" y="6663189"/>
            <a:chExt cx="4800000" cy="146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721905" y="6663189"/>
              <a:ext cx="4800000" cy="146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61678" y="2437439"/>
            <a:ext cx="1162819" cy="14689"/>
            <a:chOff x="11561678" y="2437439"/>
            <a:chExt cx="1162819" cy="146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1561678" y="2437439"/>
              <a:ext cx="1162819" cy="146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47549" y="6851223"/>
            <a:ext cx="3247702" cy="905422"/>
            <a:chOff x="13647549" y="6851223"/>
            <a:chExt cx="3247702" cy="9054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47549" y="6851223"/>
              <a:ext cx="3247702" cy="9054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77018" y="2915889"/>
            <a:ext cx="2661874" cy="1675423"/>
            <a:chOff x="13777018" y="2915889"/>
            <a:chExt cx="2661874" cy="167542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77018" y="2915889"/>
              <a:ext cx="2661874" cy="16754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4908" y="4534642"/>
            <a:ext cx="5215899" cy="2128547"/>
            <a:chOff x="6534908" y="4534642"/>
            <a:chExt cx="5215899" cy="21285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34908" y="4534642"/>
              <a:ext cx="5215899" cy="21285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66004" y="5895113"/>
            <a:ext cx="623040" cy="443692"/>
            <a:chOff x="5866004" y="5895113"/>
            <a:chExt cx="623040" cy="4436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66004" y="5895113"/>
              <a:ext cx="623040" cy="4436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38509" y="5895113"/>
            <a:ext cx="623040" cy="443692"/>
            <a:chOff x="11938509" y="5895113"/>
            <a:chExt cx="623040" cy="44369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38509" y="5895113"/>
              <a:ext cx="623040" cy="4436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14400" y="4426439"/>
            <a:ext cx="2934251" cy="1690521"/>
            <a:chOff x="13714400" y="4426439"/>
            <a:chExt cx="2934251" cy="169052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14400" y="4426439"/>
              <a:ext cx="2934251" cy="16905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695980" y="8027441"/>
            <a:ext cx="2971092" cy="1711746"/>
            <a:chOff x="13695980" y="8027441"/>
            <a:chExt cx="2971092" cy="171174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95980" y="8027441"/>
              <a:ext cx="2971092" cy="171174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10963" y="4868563"/>
            <a:ext cx="2866535" cy="113952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10962" y="8513333"/>
            <a:ext cx="2866535" cy="116289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43723" y="6606912"/>
            <a:ext cx="3264868" cy="294047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387177" y="2416469"/>
            <a:ext cx="1162819" cy="14689"/>
            <a:chOff x="5387177" y="2416469"/>
            <a:chExt cx="1162819" cy="1468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5387177" y="2416469"/>
              <a:ext cx="1162819" cy="1468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07947" y="4718742"/>
            <a:ext cx="5592871" cy="2796435"/>
            <a:chOff x="207947" y="4718742"/>
            <a:chExt cx="5592871" cy="279643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7947" y="4718742"/>
              <a:ext cx="5592871" cy="2796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3835560" cy="13573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182" y="558121"/>
            <a:ext cx="700015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0657" y="1842404"/>
            <a:ext cx="3427450" cy="1073485"/>
            <a:chOff x="1290657" y="1842404"/>
            <a:chExt cx="3427450" cy="10734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90657" y="1842404"/>
              <a:ext cx="3427450" cy="1073485"/>
              <a:chOff x="1290657" y="1842404"/>
              <a:chExt cx="3427450" cy="10734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0657" y="184240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355" y="1857021"/>
              <a:ext cx="2819477" cy="10514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9132" y="1842404"/>
            <a:ext cx="3427450" cy="1073485"/>
            <a:chOff x="7429132" y="1842404"/>
            <a:chExt cx="3427450" cy="10734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429132" y="1842404"/>
              <a:ext cx="3427450" cy="1073485"/>
              <a:chOff x="7429132" y="1842404"/>
              <a:chExt cx="3427450" cy="107348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29132" y="184240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831" y="1857021"/>
              <a:ext cx="2266228" cy="11123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67801" y="1842404"/>
            <a:ext cx="3427450" cy="1073485"/>
            <a:chOff x="13467801" y="1842404"/>
            <a:chExt cx="3427450" cy="10734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467801" y="1842404"/>
              <a:ext cx="3427450" cy="1073485"/>
              <a:chOff x="13467801" y="1842404"/>
              <a:chExt cx="3427450" cy="10734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467801" y="184240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0574" y="1857021"/>
              <a:ext cx="2281115" cy="11123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61678" y="2437439"/>
            <a:ext cx="1162819" cy="14689"/>
            <a:chOff x="11561678" y="2437439"/>
            <a:chExt cx="1162819" cy="146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1561678" y="2437439"/>
              <a:ext cx="1162819" cy="146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87177" y="2416469"/>
            <a:ext cx="1162819" cy="14689"/>
            <a:chOff x="5387177" y="2416469"/>
            <a:chExt cx="1162819" cy="146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5387177" y="2416469"/>
              <a:ext cx="1162819" cy="146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657" y="4635824"/>
            <a:ext cx="3306426" cy="2081114"/>
            <a:chOff x="1290657" y="4635824"/>
            <a:chExt cx="3306426" cy="20811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657" y="4635824"/>
              <a:ext cx="3306426" cy="20811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32333" y="4880952"/>
            <a:ext cx="4821049" cy="1902707"/>
            <a:chOff x="6732333" y="4880952"/>
            <a:chExt cx="4821049" cy="19027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32333" y="4880952"/>
              <a:ext cx="4821049" cy="19027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49722" y="5676381"/>
            <a:ext cx="623040" cy="443692"/>
            <a:chOff x="5649722" y="5676381"/>
            <a:chExt cx="623040" cy="4436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49722" y="5676381"/>
              <a:ext cx="623040" cy="4436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808704" y="5676381"/>
            <a:ext cx="623040" cy="443692"/>
            <a:chOff x="11808704" y="5676381"/>
            <a:chExt cx="623040" cy="4436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08704" y="5676381"/>
              <a:ext cx="623040" cy="4436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87279" y="4635824"/>
            <a:ext cx="5086786" cy="2645129"/>
            <a:chOff x="12787279" y="4635824"/>
            <a:chExt cx="5086786" cy="26451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87279" y="4635824"/>
              <a:ext cx="5086786" cy="2645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9608" y="4998086"/>
            <a:ext cx="3844734" cy="1922367"/>
            <a:chOff x="8019608" y="4998086"/>
            <a:chExt cx="3844734" cy="1922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9608" y="4998086"/>
              <a:ext cx="3844734" cy="1922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143" y="4220701"/>
            <a:ext cx="5742793" cy="3308616"/>
            <a:chOff x="925143" y="4220701"/>
            <a:chExt cx="5742793" cy="33086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143" y="4220701"/>
              <a:ext cx="5742793" cy="33086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374" y="85717"/>
            <a:ext cx="3835560" cy="13573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908" y="558121"/>
            <a:ext cx="729053" cy="648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79053" y="3948543"/>
            <a:ext cx="2623826" cy="1651475"/>
            <a:chOff x="2379053" y="3948543"/>
            <a:chExt cx="2623826" cy="16514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9053" y="3948543"/>
              <a:ext cx="2623826" cy="16514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84561" y="5268994"/>
            <a:ext cx="4036637" cy="2099051"/>
            <a:chOff x="2984561" y="5268994"/>
            <a:chExt cx="4036637" cy="20990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84561" y="5268994"/>
              <a:ext cx="4036637" cy="20990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245" y="5600019"/>
            <a:ext cx="2577225" cy="718501"/>
            <a:chOff x="1235245" y="5600019"/>
            <a:chExt cx="2577225" cy="7185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245" y="5600019"/>
              <a:ext cx="2577225" cy="7185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96569" y="5737423"/>
            <a:ext cx="623040" cy="443692"/>
            <a:chOff x="7396569" y="5737423"/>
            <a:chExt cx="623040" cy="4436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96569" y="5737423"/>
              <a:ext cx="623040" cy="4436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29132" y="1961451"/>
            <a:ext cx="3427450" cy="1073485"/>
            <a:chOff x="7429132" y="1961451"/>
            <a:chExt cx="3427450" cy="10734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429132" y="1961451"/>
              <a:ext cx="3427450" cy="1073485"/>
              <a:chOff x="7429132" y="1961451"/>
              <a:chExt cx="3427450" cy="107348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29132" y="1961451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1831" y="1976069"/>
              <a:ext cx="2249438" cy="10418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50056" y="5737423"/>
            <a:ext cx="623040" cy="443692"/>
            <a:chOff x="12150056" y="5737423"/>
            <a:chExt cx="623040" cy="4436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50056" y="5737423"/>
              <a:ext cx="623040" cy="4436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72226" y="4416480"/>
            <a:ext cx="3085714" cy="3085579"/>
            <a:chOff x="13872226" y="4416480"/>
            <a:chExt cx="3085714" cy="308557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72226" y="4416480"/>
              <a:ext cx="3085714" cy="3085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5238855" cy="13573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908" y="558121"/>
            <a:ext cx="717281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67846" y="2294024"/>
            <a:ext cx="13750023" cy="5697666"/>
            <a:chOff x="2267846" y="2294024"/>
            <a:chExt cx="13750023" cy="56976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7846" y="2294024"/>
              <a:ext cx="13750023" cy="5697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1547712" cy="13192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801" y="558121"/>
            <a:ext cx="704072" cy="648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2889" y="1644406"/>
            <a:ext cx="14579936" cy="7689311"/>
            <a:chOff x="1852889" y="1644406"/>
            <a:chExt cx="14579936" cy="76893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2889" y="1644406"/>
              <a:ext cx="14579936" cy="7689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17971" y="-2855042"/>
            <a:ext cx="12580373" cy="12580373"/>
            <a:chOff x="6017971" y="-2855042"/>
            <a:chExt cx="12580373" cy="12580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5332" y="-9267921"/>
              <a:ext cx="25160746" cy="2516074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971" y="-2855042"/>
              <a:ext cx="12580373" cy="125803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7914" y="397725"/>
              <a:ext cx="1032266" cy="48777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212" y="4615536"/>
            <a:ext cx="3945341" cy="1366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4325" y="5830153"/>
            <a:ext cx="1472110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4325" y="6337173"/>
            <a:ext cx="2111377" cy="605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59006" y="-99379"/>
            <a:ext cx="547577" cy="10598427"/>
            <a:chOff x="-159006" y="-99379"/>
            <a:chExt cx="547577" cy="105984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9006" y="-99379"/>
              <a:ext cx="547577" cy="105984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4325" y="6804620"/>
            <a:ext cx="1902338" cy="605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4325" y="7311639"/>
            <a:ext cx="1978053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2477893" cy="13668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908" y="558121"/>
            <a:ext cx="657567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800464"/>
            <a:ext cx="3427450" cy="1073485"/>
            <a:chOff x="1078333" y="1800464"/>
            <a:chExt cx="3427450" cy="10734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78333" y="1800464"/>
              <a:ext cx="3427450" cy="1073485"/>
              <a:chOff x="1078333" y="1800464"/>
              <a:chExt cx="3427450" cy="10734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78333" y="1800464"/>
                <a:ext cx="3427450" cy="107348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034" y="1815082"/>
              <a:ext cx="2907238" cy="11180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5767" y="3787333"/>
            <a:ext cx="4554180" cy="4554180"/>
            <a:chOff x="6865767" y="3787333"/>
            <a:chExt cx="4554180" cy="45541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5767" y="3787333"/>
              <a:ext cx="4554180" cy="45541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5546" y="3787333"/>
            <a:ext cx="4554180" cy="4554180"/>
            <a:chOff x="12835546" y="3787333"/>
            <a:chExt cx="4554180" cy="45541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35546" y="3787333"/>
              <a:ext cx="4554180" cy="45541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0833" y="3787333"/>
            <a:ext cx="4554180" cy="4554180"/>
            <a:chOff x="780833" y="3787333"/>
            <a:chExt cx="4554180" cy="45541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833" y="3787333"/>
              <a:ext cx="4554180" cy="455418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7392" y="5180953"/>
            <a:ext cx="2644629" cy="18493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32326" y="5517087"/>
            <a:ext cx="2681306" cy="10514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02097" y="5517088"/>
            <a:ext cx="2716829" cy="11123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2477893" cy="13668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908" y="558121"/>
            <a:ext cx="657567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0400" y="3764525"/>
            <a:ext cx="3907333" cy="26561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02773" y="4762782"/>
            <a:ext cx="671764" cy="659672"/>
            <a:chOff x="4902773" y="4762782"/>
            <a:chExt cx="671764" cy="6596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2773" y="4762782"/>
              <a:ext cx="671764" cy="6596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02213" y="4762782"/>
            <a:ext cx="671764" cy="659672"/>
            <a:chOff x="8702213" y="4762782"/>
            <a:chExt cx="671764" cy="6596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2213" y="4762782"/>
              <a:ext cx="671764" cy="6596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81458" y="4762782"/>
            <a:ext cx="671764" cy="659672"/>
            <a:chOff x="12581458" y="4762782"/>
            <a:chExt cx="671764" cy="6596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1458" y="4762782"/>
              <a:ext cx="671764" cy="6596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36892" y="3764525"/>
            <a:ext cx="3907333" cy="26561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04943" y="3764525"/>
            <a:ext cx="4370253" cy="26561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79749" y="3764525"/>
            <a:ext cx="3907333" cy="26561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4237093" cy="13668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908" y="558121"/>
            <a:ext cx="657567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594717"/>
            <a:ext cx="11216338" cy="8386839"/>
            <a:chOff x="1078333" y="1594717"/>
            <a:chExt cx="11216338" cy="8386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594717"/>
              <a:ext cx="11216338" cy="8386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2921" y="4806002"/>
            <a:ext cx="2679019" cy="11123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3553" y="-59627"/>
            <a:ext cx="6271540" cy="10452671"/>
            <a:chOff x="12113553" y="-59627"/>
            <a:chExt cx="6271540" cy="104526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3553" y="-59627"/>
              <a:ext cx="6271540" cy="104526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10598427"/>
            <a:chOff x="-159006" y="-99379"/>
            <a:chExt cx="547577" cy="10598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105984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850" y="148152"/>
            <a:ext cx="1219362" cy="10953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22104" y="239578"/>
            <a:ext cx="1539069" cy="571429"/>
            <a:chOff x="10422104" y="239578"/>
            <a:chExt cx="1539069" cy="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1125" y="317253"/>
              <a:ext cx="1032266" cy="4877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389744" y="239578"/>
              <a:ext cx="570357" cy="570357"/>
              <a:chOff x="11389744" y="239578"/>
              <a:chExt cx="570357" cy="57035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89744" y="239578"/>
                <a:ext cx="570357" cy="57035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64514" y="1676080"/>
            <a:ext cx="893168" cy="893168"/>
            <a:chOff x="1064514" y="1676080"/>
            <a:chExt cx="893168" cy="89316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64514" y="1676080"/>
              <a:ext cx="893168" cy="893168"/>
              <a:chOff x="1064514" y="1676080"/>
              <a:chExt cx="893168" cy="8931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4514" y="1676080"/>
                <a:ext cx="893168" cy="8931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231" y="1716252"/>
              <a:ext cx="536460" cy="966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514" y="4058392"/>
            <a:ext cx="893168" cy="893168"/>
            <a:chOff x="1064514" y="4058392"/>
            <a:chExt cx="893168" cy="89316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64514" y="4058392"/>
              <a:ext cx="893168" cy="893168"/>
              <a:chOff x="1064514" y="4058392"/>
              <a:chExt cx="893168" cy="8931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4514" y="4058392"/>
                <a:ext cx="893168" cy="89316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4228" y="4098559"/>
              <a:ext cx="536459" cy="9663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4514" y="7012132"/>
            <a:ext cx="893168" cy="893168"/>
            <a:chOff x="1064514" y="7012132"/>
            <a:chExt cx="893168" cy="8931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64514" y="7012132"/>
              <a:ext cx="893168" cy="893168"/>
              <a:chOff x="1064514" y="7012132"/>
              <a:chExt cx="893168" cy="89316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4514" y="7012132"/>
                <a:ext cx="893168" cy="89316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228" y="7083795"/>
              <a:ext cx="531697" cy="7646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5384" y="3131511"/>
            <a:ext cx="893168" cy="893168"/>
            <a:chOff x="6905384" y="3131511"/>
            <a:chExt cx="893168" cy="89316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905384" y="3131511"/>
              <a:ext cx="893168" cy="893168"/>
              <a:chOff x="6905384" y="3131511"/>
              <a:chExt cx="893168" cy="8931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05384" y="3131511"/>
                <a:ext cx="893168" cy="89316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5104" y="3171685"/>
              <a:ext cx="536459" cy="9663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384" y="6198965"/>
            <a:ext cx="893168" cy="893168"/>
            <a:chOff x="6905384" y="6198965"/>
            <a:chExt cx="893168" cy="89316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05384" y="6198965"/>
              <a:ext cx="893168" cy="893168"/>
              <a:chOff x="6905384" y="6198965"/>
              <a:chExt cx="893168" cy="8931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905384" y="6198965"/>
                <a:ext cx="893168" cy="89316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5104" y="6270628"/>
              <a:ext cx="531697" cy="76461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00123" y="1821678"/>
            <a:ext cx="2917205" cy="6968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00123" y="4175204"/>
            <a:ext cx="1113091" cy="6188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26098" y="7142492"/>
            <a:ext cx="1861805" cy="63110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91675" y="3277113"/>
            <a:ext cx="1854958" cy="6968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91675" y="6321703"/>
            <a:ext cx="1134119" cy="61882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23397" y="4856108"/>
            <a:ext cx="1688530" cy="45427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23401" y="5763125"/>
            <a:ext cx="1896558" cy="45427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957682" y="5207528"/>
            <a:ext cx="2910359" cy="141100"/>
            <a:chOff x="1957682" y="5207528"/>
            <a:chExt cx="2910359" cy="14110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57682" y="5207528"/>
              <a:ext cx="2910359" cy="1411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957682" y="6114549"/>
            <a:ext cx="2910359" cy="141100"/>
            <a:chOff x="1957682" y="6114549"/>
            <a:chExt cx="2910359" cy="14110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57682" y="6114549"/>
              <a:ext cx="2910359" cy="14110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23401" y="2496868"/>
            <a:ext cx="1896558" cy="45427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23401" y="3003887"/>
            <a:ext cx="1418711" cy="4542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957682" y="2848287"/>
            <a:ext cx="2910359" cy="141100"/>
            <a:chOff x="1957682" y="2848287"/>
            <a:chExt cx="2910359" cy="14110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57682" y="2848287"/>
              <a:ext cx="2910359" cy="14110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57682" y="3355308"/>
            <a:ext cx="2910359" cy="141100"/>
            <a:chOff x="1957682" y="3355308"/>
            <a:chExt cx="2910359" cy="14110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57682" y="3355308"/>
              <a:ext cx="2910359" cy="14110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809982" y="6991182"/>
            <a:ext cx="2374225" cy="45427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809982" y="7498201"/>
            <a:ext cx="1418711" cy="45427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844267" y="7342601"/>
            <a:ext cx="2910359" cy="141100"/>
            <a:chOff x="7844267" y="7342601"/>
            <a:chExt cx="2910359" cy="14110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44267" y="7342601"/>
              <a:ext cx="2910359" cy="1411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44267" y="7849621"/>
            <a:ext cx="2910359" cy="141100"/>
            <a:chOff x="7844267" y="7849621"/>
            <a:chExt cx="2910359" cy="14110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44267" y="7849621"/>
              <a:ext cx="2910359" cy="14110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923401" y="7813877"/>
            <a:ext cx="1429254" cy="45427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923401" y="8320896"/>
            <a:ext cx="1937092" cy="45427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957682" y="8165292"/>
            <a:ext cx="2910359" cy="141100"/>
            <a:chOff x="1957682" y="8165292"/>
            <a:chExt cx="2910359" cy="14110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57682" y="8165292"/>
              <a:ext cx="2910359" cy="1411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957682" y="8672313"/>
            <a:ext cx="2910359" cy="141100"/>
            <a:chOff x="1957682" y="8672313"/>
            <a:chExt cx="2910359" cy="14110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57682" y="8672313"/>
              <a:ext cx="2910359" cy="141100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918363" y="8828744"/>
            <a:ext cx="1684597" cy="454273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918363" y="9335763"/>
            <a:ext cx="1793701" cy="45427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952640" y="9180159"/>
            <a:ext cx="2910359" cy="141100"/>
            <a:chOff x="1952640" y="9180159"/>
            <a:chExt cx="2910359" cy="1411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52640" y="9180159"/>
              <a:ext cx="2910359" cy="1411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952640" y="9687179"/>
            <a:ext cx="2910359" cy="141100"/>
            <a:chOff x="1952640" y="9687179"/>
            <a:chExt cx="2910359" cy="14110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52640" y="9687179"/>
              <a:ext cx="2910359" cy="141100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923401" y="6230258"/>
            <a:ext cx="1016578" cy="45427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957682" y="6581674"/>
            <a:ext cx="2910359" cy="141100"/>
            <a:chOff x="1957682" y="6581674"/>
            <a:chExt cx="2910359" cy="14110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57682" y="6581674"/>
              <a:ext cx="2910359" cy="141100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923401" y="5304896"/>
            <a:ext cx="1688530" cy="45427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957682" y="5656314"/>
            <a:ext cx="2910359" cy="141100"/>
            <a:chOff x="1957682" y="5656314"/>
            <a:chExt cx="2910359" cy="14110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57682" y="5656314"/>
              <a:ext cx="2910359" cy="141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6839407" cy="1376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182" y="558121"/>
            <a:ext cx="700015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4381" y="1885070"/>
            <a:ext cx="1705592" cy="7456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94322" y="1885066"/>
            <a:ext cx="1480487" cy="7456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4381" y="6265094"/>
            <a:ext cx="2397030" cy="7456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4295" y="6265095"/>
            <a:ext cx="1942535" cy="7405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8333" y="5535581"/>
            <a:ext cx="16130094" cy="493714"/>
            <a:chOff x="1078333" y="5535581"/>
            <a:chExt cx="16130094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8333" y="5535581"/>
              <a:ext cx="16130094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79370" y="5490977"/>
            <a:ext cx="8286236" cy="493714"/>
            <a:chOff x="4879370" y="5490977"/>
            <a:chExt cx="8286236" cy="493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4879370" y="5490977"/>
              <a:ext cx="8286236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0657" y="2562271"/>
            <a:ext cx="6753622" cy="2209524"/>
            <a:chOff x="1290657" y="2562271"/>
            <a:chExt cx="6753622" cy="220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0657" y="2562271"/>
              <a:ext cx="6753622" cy="22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06427" y="6888305"/>
            <a:ext cx="3773085" cy="2692511"/>
            <a:chOff x="9706427" y="6888305"/>
            <a:chExt cx="3773085" cy="26925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6427" y="6888305"/>
              <a:ext cx="3773085" cy="26925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01809" y="6888305"/>
            <a:ext cx="3517244" cy="2692511"/>
            <a:chOff x="13801809" y="6888305"/>
            <a:chExt cx="3517244" cy="26925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01809" y="6888305"/>
              <a:ext cx="3517244" cy="26925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0657" y="6921422"/>
            <a:ext cx="4632720" cy="2143946"/>
            <a:chOff x="1290657" y="6921422"/>
            <a:chExt cx="4632720" cy="21439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0657" y="6921422"/>
              <a:ext cx="4632720" cy="21439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11231" y="2807449"/>
            <a:ext cx="3664206" cy="2428142"/>
            <a:chOff x="13711231" y="2807449"/>
            <a:chExt cx="3664206" cy="24281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11231" y="2807449"/>
              <a:ext cx="3664206" cy="24281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1568" y="2828419"/>
            <a:ext cx="3686974" cy="2428142"/>
            <a:chOff x="9771568" y="2828419"/>
            <a:chExt cx="3686974" cy="24281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71568" y="2828419"/>
              <a:ext cx="3686974" cy="2428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6839407" cy="1376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182" y="558121"/>
            <a:ext cx="700015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23597" y="2712538"/>
            <a:ext cx="5845982" cy="6171429"/>
            <a:chOff x="1923597" y="2712538"/>
            <a:chExt cx="5845982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3597" y="2712538"/>
              <a:ext cx="5845982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88434" y="3355767"/>
            <a:ext cx="6171429" cy="5086607"/>
            <a:chOff x="10288434" y="3355767"/>
            <a:chExt cx="6171429" cy="50866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8434" y="3355767"/>
              <a:ext cx="6171429" cy="50866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64487" y="5891726"/>
            <a:ext cx="6171429" cy="14689"/>
            <a:chOff x="6064487" y="5891726"/>
            <a:chExt cx="6171429" cy="146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064487" y="5891726"/>
              <a:ext cx="6171429" cy="146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25524" y="2712538"/>
            <a:ext cx="6213368" cy="311319"/>
            <a:chOff x="10225524" y="2712538"/>
            <a:chExt cx="6213368" cy="3113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25524" y="2712538"/>
              <a:ext cx="6213368" cy="3113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58570" y="1769106"/>
            <a:ext cx="4248297" cy="6940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31011" y="1769104"/>
            <a:ext cx="3138897" cy="6940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7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3436989" cy="13192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182" y="558121"/>
            <a:ext cx="736443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46607" y="584217"/>
            <a:ext cx="21736990" cy="89437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77059" y="2650677"/>
            <a:ext cx="3838052" cy="2424658"/>
            <a:chOff x="13477059" y="2650677"/>
            <a:chExt cx="3838052" cy="2424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7059" y="2650677"/>
              <a:ext cx="3838052" cy="24246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00986" y="2650677"/>
            <a:ext cx="3728914" cy="2419397"/>
            <a:chOff x="9800986" y="2650677"/>
            <a:chExt cx="3728914" cy="2419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0986" y="2650677"/>
              <a:ext cx="3728914" cy="2419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374" y="85717"/>
            <a:ext cx="5633188" cy="1338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182" y="558121"/>
            <a:ext cx="736443" cy="648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381" y="1885070"/>
            <a:ext cx="1705592" cy="7456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94322" y="1885066"/>
            <a:ext cx="1480487" cy="7456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3502" y="4891255"/>
            <a:ext cx="2167686" cy="6047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98455" y="4891255"/>
            <a:ext cx="2216181" cy="6047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76346" y="3430951"/>
            <a:ext cx="366298" cy="370154"/>
            <a:chOff x="10876346" y="3430951"/>
            <a:chExt cx="366298" cy="3701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76346" y="3430951"/>
              <a:ext cx="366298" cy="3701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4381" y="6235276"/>
            <a:ext cx="2397030" cy="7456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4322" y="6294913"/>
            <a:ext cx="2377687" cy="7456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8333" y="5535581"/>
            <a:ext cx="16130094" cy="493714"/>
            <a:chOff x="1078333" y="5535581"/>
            <a:chExt cx="16130094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8333" y="5535581"/>
              <a:ext cx="16130094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79370" y="5490977"/>
            <a:ext cx="8286236" cy="493714"/>
            <a:chOff x="4879370" y="5490977"/>
            <a:chExt cx="8286236" cy="493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4879370" y="5490977"/>
              <a:ext cx="8286236" cy="493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79513" y="6888305"/>
            <a:ext cx="3728914" cy="2692511"/>
            <a:chOff x="13479513" y="6888305"/>
            <a:chExt cx="3728914" cy="26925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79513" y="6888305"/>
              <a:ext cx="3728914" cy="26925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27728" y="6888305"/>
            <a:ext cx="3773085" cy="2711905"/>
            <a:chOff x="9627728" y="6888305"/>
            <a:chExt cx="3773085" cy="2711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27728" y="6888305"/>
              <a:ext cx="3773085" cy="27119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49226" y="2650677"/>
            <a:ext cx="366298" cy="370154"/>
            <a:chOff x="14349226" y="2650677"/>
            <a:chExt cx="366298" cy="3701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49226" y="2650677"/>
              <a:ext cx="366298" cy="370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0657" y="2650677"/>
            <a:ext cx="6803641" cy="2255655"/>
            <a:chOff x="1290657" y="2650677"/>
            <a:chExt cx="6803641" cy="22556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0657" y="2650677"/>
              <a:ext cx="6803641" cy="22556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657" y="6871748"/>
            <a:ext cx="6839959" cy="2181968"/>
            <a:chOff x="1290657" y="6871748"/>
            <a:chExt cx="6839959" cy="21819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0657" y="6871748"/>
              <a:ext cx="6839959" cy="21819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5633198" cy="13382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182" y="558121"/>
            <a:ext cx="736443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7429" y="2346689"/>
            <a:ext cx="6171429" cy="6111161"/>
            <a:chOff x="1847429" y="2346689"/>
            <a:chExt cx="6171429" cy="61111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7429" y="2346689"/>
              <a:ext cx="6171429" cy="61111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6236" y="2346689"/>
            <a:ext cx="5745708" cy="6111161"/>
            <a:chOff x="10156236" y="2346689"/>
            <a:chExt cx="5745708" cy="61111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6236" y="2346689"/>
              <a:ext cx="5745708" cy="61111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4487" y="5425059"/>
            <a:ext cx="6171429" cy="14689"/>
            <a:chOff x="6064487" y="5425059"/>
            <a:chExt cx="6171429" cy="146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64487" y="5425059"/>
              <a:ext cx="6171429" cy="146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73350" y="8785068"/>
            <a:ext cx="2082012" cy="8342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2141" y="8785068"/>
            <a:ext cx="2257612" cy="83427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55602" y="1602335"/>
            <a:ext cx="8576232" cy="8456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5657598" cy="13382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182" y="558121"/>
            <a:ext cx="736443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0657" y="2580952"/>
            <a:ext cx="6770264" cy="2209524"/>
            <a:chOff x="1290657" y="2580952"/>
            <a:chExt cx="6770264" cy="220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657" y="2580952"/>
              <a:ext cx="6770264" cy="22095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4381" y="1885070"/>
            <a:ext cx="1705592" cy="7456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50599" y="1941343"/>
            <a:ext cx="7457828" cy="3451381"/>
            <a:chOff x="9750599" y="1941343"/>
            <a:chExt cx="7457828" cy="34513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50599" y="2580952"/>
              <a:ext cx="3800161" cy="2370577"/>
              <a:chOff x="9750599" y="2580952"/>
              <a:chExt cx="3800161" cy="23705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50599" y="2580952"/>
                <a:ext cx="3800161" cy="23705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589379" y="2580952"/>
              <a:ext cx="3618678" cy="2370234"/>
              <a:chOff x="13589379" y="2580952"/>
              <a:chExt cx="3618678" cy="237023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589379" y="2580952"/>
                <a:ext cx="3618678" cy="237023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4322" y="1885066"/>
              <a:ext cx="1480487" cy="74566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93479" y="4905889"/>
              <a:ext cx="2256829" cy="60473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32546" y="4905891"/>
              <a:ext cx="2324105" cy="60473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390292" y="4226427"/>
              <a:ext cx="366298" cy="370154"/>
              <a:chOff x="11390292" y="4226427"/>
              <a:chExt cx="366298" cy="3701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90292" y="4226427"/>
                <a:ext cx="366298" cy="37015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378187" y="2580952"/>
              <a:ext cx="366298" cy="370154"/>
              <a:chOff x="14378187" y="2580952"/>
              <a:chExt cx="366298" cy="37015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378187" y="2580952"/>
                <a:ext cx="366298" cy="37015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90657" y="6888305"/>
            <a:ext cx="6770264" cy="2208235"/>
            <a:chOff x="1290657" y="6888305"/>
            <a:chExt cx="6770264" cy="22082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657" y="6888305"/>
              <a:ext cx="6770264" cy="220823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4381" y="6265094"/>
            <a:ext cx="2396792" cy="7405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94322" y="6265094"/>
            <a:ext cx="2377135" cy="7405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8333" y="5535581"/>
            <a:ext cx="16130094" cy="493714"/>
            <a:chOff x="1078333" y="5535581"/>
            <a:chExt cx="16130094" cy="493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8333" y="5535581"/>
              <a:ext cx="16130094" cy="493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79370" y="5490977"/>
            <a:ext cx="8286236" cy="493714"/>
            <a:chOff x="4879370" y="5490977"/>
            <a:chExt cx="8286236" cy="493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4879370" y="5490977"/>
              <a:ext cx="8286236" cy="493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79513" y="6888305"/>
            <a:ext cx="3728914" cy="2692511"/>
            <a:chOff x="13479513" y="6888305"/>
            <a:chExt cx="3728914" cy="26925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79513" y="6888305"/>
              <a:ext cx="3728914" cy="26925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27728" y="6888305"/>
            <a:ext cx="3773085" cy="2711905"/>
            <a:chOff x="9627728" y="6888305"/>
            <a:chExt cx="3773085" cy="27119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27728" y="6888305"/>
              <a:ext cx="3773085" cy="27119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5657598" cy="13382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182" y="558121"/>
            <a:ext cx="736443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33315" y="2553592"/>
            <a:ext cx="12819085" cy="6669448"/>
            <a:chOff x="2733315" y="2553592"/>
            <a:chExt cx="12819085" cy="66694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3315" y="2553592"/>
              <a:ext cx="12819085" cy="66694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55606" y="1602338"/>
            <a:ext cx="9740946" cy="8342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3542627" cy="13763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996" y="558121"/>
            <a:ext cx="746034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7005" y="1786080"/>
            <a:ext cx="5795376" cy="7552349"/>
            <a:chOff x="1647005" y="1786080"/>
            <a:chExt cx="5795376" cy="75523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9296" y="1786080"/>
              <a:ext cx="5744720" cy="7222181"/>
              <a:chOff x="1669296" y="1786080"/>
              <a:chExt cx="5744720" cy="72221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203064" y="-1825011"/>
                <a:ext cx="11489439" cy="1444436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9296" y="1786080"/>
                <a:ext cx="5744720" cy="72221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54795" y="5550873"/>
              <a:ext cx="7535631" cy="17190"/>
              <a:chOff x="3654795" y="5550873"/>
              <a:chExt cx="7535631" cy="171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654795" y="5550873"/>
                <a:ext cx="7535631" cy="171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47168" y="9327284"/>
              <a:ext cx="5795213" cy="11145"/>
              <a:chOff x="1647168" y="9327284"/>
              <a:chExt cx="5795213" cy="111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647168" y="9327284"/>
                <a:ext cx="5795213" cy="1114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12052" y="5550873"/>
              <a:ext cx="7535631" cy="17190"/>
              <a:chOff x="-2112052" y="5550873"/>
              <a:chExt cx="7535631" cy="17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-2112052" y="5550873"/>
                <a:ext cx="7535631" cy="171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47005" y="1786080"/>
              <a:ext cx="5795213" cy="11145"/>
              <a:chOff x="1647005" y="1786080"/>
              <a:chExt cx="5795213" cy="1114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1647005" y="1786080"/>
                <a:ext cx="5795213" cy="1114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142857" y="2204883"/>
            <a:ext cx="6171429" cy="6140217"/>
            <a:chOff x="9142857" y="2204883"/>
            <a:chExt cx="6171429" cy="614021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142857" y="2783195"/>
              <a:ext cx="6171429" cy="5558119"/>
              <a:chOff x="9142857" y="2783195"/>
              <a:chExt cx="6171429" cy="555811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42857" y="2783195"/>
                <a:ext cx="6171429" cy="555811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59975" y="2148606"/>
              <a:ext cx="4162497" cy="6940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3542627" cy="13763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996" y="558121"/>
            <a:ext cx="746034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05378" y="-1883093"/>
            <a:ext cx="30296470" cy="150983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1926" y="5142857"/>
            <a:ext cx="5153789" cy="5153789"/>
            <a:chOff x="13131926" y="5142857"/>
            <a:chExt cx="5153789" cy="5153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1926" y="5142857"/>
              <a:ext cx="5153789" cy="5153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24472" y="-350609"/>
            <a:ext cx="9155776" cy="5493466"/>
            <a:chOff x="7124472" y="-350609"/>
            <a:chExt cx="9155776" cy="54934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4472" y="-350609"/>
              <a:ext cx="9155776" cy="54934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2493" y="5842854"/>
            <a:ext cx="489165" cy="919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2493" y="7273433"/>
            <a:ext cx="489165" cy="9190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2493" y="8704011"/>
            <a:ext cx="540946" cy="784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3541" y="8787554"/>
            <a:ext cx="6020969" cy="7891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3212" y="4615536"/>
            <a:ext cx="3976474" cy="13954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59006" y="-99379"/>
            <a:ext cx="547577" cy="10598427"/>
            <a:chOff x="-159006" y="-99379"/>
            <a:chExt cx="547577" cy="105984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9006" y="-99379"/>
              <a:ext cx="547577" cy="10598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36152" y="1375353"/>
            <a:ext cx="7535007" cy="7535007"/>
            <a:chOff x="9236152" y="1375353"/>
            <a:chExt cx="7535007" cy="7535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6152" y="1375353"/>
              <a:ext cx="7535007" cy="7535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9068" y="2451348"/>
            <a:ext cx="5383017" cy="5383017"/>
            <a:chOff x="5909068" y="2451348"/>
            <a:chExt cx="5383017" cy="53830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9068" y="2451348"/>
              <a:ext cx="5383017" cy="53830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508" y="2646788"/>
            <a:ext cx="4992138" cy="4992138"/>
            <a:chOff x="6104508" y="2646788"/>
            <a:chExt cx="4992138" cy="4992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4508" y="2646788"/>
              <a:ext cx="4992138" cy="49921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3210" y="4615534"/>
            <a:ext cx="4220427" cy="1366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59006" y="-99379"/>
            <a:ext cx="547577" cy="10598427"/>
            <a:chOff x="-159006" y="-99379"/>
            <a:chExt cx="547577" cy="105984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9006" y="-99379"/>
              <a:ext cx="547577" cy="105984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326" y="5830151"/>
            <a:ext cx="1914481" cy="6057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4326" y="6337170"/>
            <a:ext cx="1510195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7458" y="-511364"/>
            <a:ext cx="5153789" cy="5153789"/>
            <a:chOff x="11047458" y="-511364"/>
            <a:chExt cx="5153789" cy="5153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7458" y="-511364"/>
              <a:ext cx="5153789" cy="5153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29938" y="4859475"/>
            <a:ext cx="9155776" cy="5493466"/>
            <a:chOff x="9129938" y="4859475"/>
            <a:chExt cx="9155776" cy="54934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9938" y="4859475"/>
              <a:ext cx="9155776" cy="5493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212" y="4615536"/>
            <a:ext cx="2654770" cy="13382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4325" y="5830153"/>
            <a:ext cx="2526129" cy="6057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4325" y="6337173"/>
            <a:ext cx="1542824" cy="605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40015" y="-415882"/>
            <a:ext cx="5153789" cy="5153789"/>
            <a:chOff x="5640015" y="-415882"/>
            <a:chExt cx="5153789" cy="515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0015" y="-415882"/>
              <a:ext cx="5153789" cy="515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59006" y="-99379"/>
            <a:ext cx="547577" cy="10598427"/>
            <a:chOff x="-159006" y="-99379"/>
            <a:chExt cx="547577" cy="105984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9006" y="-99379"/>
              <a:ext cx="547577" cy="10598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374" y="85717"/>
            <a:ext cx="5206331" cy="13954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997" y="558121"/>
            <a:ext cx="695367" cy="6486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699" y="1585954"/>
            <a:ext cx="9364489" cy="7967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2577970" cy="1528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997" y="558121"/>
            <a:ext cx="723300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699" y="1443099"/>
            <a:ext cx="18203604" cy="86515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2577970" cy="1528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997" y="558121"/>
            <a:ext cx="723300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699" y="1433573"/>
            <a:ext cx="18242813" cy="89330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2577970" cy="1528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997" y="558121"/>
            <a:ext cx="723300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699" y="1433573"/>
            <a:ext cx="8744737" cy="65404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2954" y="-59627"/>
            <a:ext cx="18640340" cy="4154037"/>
            <a:chOff x="-232954" y="-59627"/>
            <a:chExt cx="18640340" cy="4154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2954" y="-59627"/>
              <a:ext cx="18640340" cy="41540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9212" y="5689441"/>
            <a:ext cx="1853162" cy="10980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73323" y="7830702"/>
            <a:ext cx="1539069" cy="571429"/>
            <a:chOff x="8373323" y="7830702"/>
            <a:chExt cx="1539069" cy="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2344" y="7908377"/>
              <a:ext cx="1032257" cy="48778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340963" y="7830702"/>
              <a:ext cx="570357" cy="570357"/>
              <a:chOff x="9340963" y="7830702"/>
              <a:chExt cx="570357" cy="57035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40963" y="7830702"/>
                <a:ext cx="570357" cy="5703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2954" y="-59627"/>
            <a:ext cx="18640340" cy="4154037"/>
            <a:chOff x="-232954" y="-59627"/>
            <a:chExt cx="18640340" cy="4154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2954" y="-59627"/>
              <a:ext cx="18640340" cy="41540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8264" y="5689440"/>
            <a:ext cx="3109515" cy="1059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73323" y="7830702"/>
            <a:ext cx="1539069" cy="571429"/>
            <a:chOff x="8373323" y="7830702"/>
            <a:chExt cx="1539069" cy="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2344" y="7908377"/>
              <a:ext cx="1032257" cy="48778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340963" y="7830702"/>
              <a:ext cx="570357" cy="570357"/>
              <a:chOff x="9340963" y="7830702"/>
              <a:chExt cx="570357" cy="57035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40963" y="7830702"/>
                <a:ext cx="570357" cy="5703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114289"/>
            <a:ext cx="3938455" cy="13763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119" y="558120"/>
            <a:ext cx="661938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333" y="1884868"/>
            <a:ext cx="6171429" cy="3853227"/>
            <a:chOff x="1078333" y="1884868"/>
            <a:chExt cx="6171429" cy="38532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333" y="1884868"/>
              <a:ext cx="6171429" cy="3853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03175" y="3075814"/>
            <a:ext cx="6635718" cy="4943610"/>
            <a:chOff x="9803175" y="3075814"/>
            <a:chExt cx="6635718" cy="4943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3175" y="3075814"/>
              <a:ext cx="6635718" cy="49436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23956" y="4357143"/>
            <a:ext cx="4718901" cy="5151167"/>
            <a:chOff x="4423956" y="4357143"/>
            <a:chExt cx="4718901" cy="51511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3956" y="4357143"/>
              <a:ext cx="4718901" cy="5151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2801770" cy="1528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621" y="558121"/>
            <a:ext cx="630710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83427" y="2707748"/>
            <a:ext cx="3803266" cy="6568443"/>
            <a:chOff x="6983427" y="2707748"/>
            <a:chExt cx="3803266" cy="6568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3427" y="2707748"/>
              <a:ext cx="3803266" cy="6568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0250" y="2707748"/>
            <a:ext cx="3378643" cy="6568443"/>
            <a:chOff x="13060250" y="2707748"/>
            <a:chExt cx="3378643" cy="6568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0250" y="2707748"/>
              <a:ext cx="3378643" cy="65684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28075" y="1988523"/>
            <a:ext cx="2902640" cy="69407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92586" y="1964714"/>
            <a:ext cx="2643821" cy="6940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0406" y="1988523"/>
            <a:ext cx="3064735" cy="6940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24204" y="9219914"/>
            <a:ext cx="2205335" cy="6940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1874" y="9219914"/>
            <a:ext cx="1696802" cy="6940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26384" y="9219914"/>
            <a:ext cx="2076954" cy="6940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0657" y="2660596"/>
            <a:ext cx="3313467" cy="6593965"/>
            <a:chOff x="1290657" y="2660596"/>
            <a:chExt cx="3313467" cy="65939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657" y="2660596"/>
              <a:ext cx="3313467" cy="6593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2801770" cy="1528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621" y="558121"/>
            <a:ext cx="630710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449912" y="1259721"/>
            <a:ext cx="32877784" cy="95536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7419" y="4072868"/>
            <a:ext cx="9934576" cy="5960745"/>
            <a:chOff x="8127419" y="4072868"/>
            <a:chExt cx="9934576" cy="59607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7419" y="4072868"/>
              <a:ext cx="9934576" cy="59607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59006" y="-99379"/>
            <a:ext cx="547577" cy="10598427"/>
            <a:chOff x="-159006" y="-99379"/>
            <a:chExt cx="547577" cy="10598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99379"/>
              <a:ext cx="547577" cy="105984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212" y="4615536"/>
            <a:ext cx="2756836" cy="15289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4325" y="5830153"/>
            <a:ext cx="1772338" cy="6057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4325" y="6337173"/>
            <a:ext cx="1857577" cy="605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1944" y="6790153"/>
            <a:ext cx="2075900" cy="605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1944" y="7297173"/>
            <a:ext cx="1155691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4458817" cy="13382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206" y="558121"/>
            <a:ext cx="490748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82998" y="1618531"/>
            <a:ext cx="2478750" cy="776350"/>
            <a:chOff x="2482998" y="1618531"/>
            <a:chExt cx="2478750" cy="7763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482998" y="1618531"/>
              <a:ext cx="2478750" cy="776350"/>
              <a:chOff x="2482998" y="1618531"/>
              <a:chExt cx="2478750" cy="77635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82998" y="1618531"/>
                <a:ext cx="2478750" cy="77635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0661" y="1629099"/>
              <a:ext cx="2141747" cy="8038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92256" y="1618526"/>
            <a:ext cx="2478781" cy="776360"/>
            <a:chOff x="5592256" y="1618526"/>
            <a:chExt cx="2478781" cy="77636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592256" y="1618526"/>
              <a:ext cx="2478781" cy="776360"/>
              <a:chOff x="5592256" y="1618526"/>
              <a:chExt cx="2478781" cy="77636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92256" y="1618526"/>
                <a:ext cx="2478781" cy="77636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927" y="1629098"/>
              <a:ext cx="2168530" cy="8038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01545" y="1618526"/>
            <a:ext cx="2478781" cy="776360"/>
            <a:chOff x="8701545" y="1618526"/>
            <a:chExt cx="2478781" cy="77636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701545" y="1618526"/>
              <a:ext cx="2478781" cy="776360"/>
              <a:chOff x="8701545" y="1618526"/>
              <a:chExt cx="2478781" cy="77636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01545" y="1618526"/>
                <a:ext cx="2478781" cy="77636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19213" y="1629098"/>
              <a:ext cx="2157807" cy="8038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10834" y="1618526"/>
            <a:ext cx="2478781" cy="776360"/>
            <a:chOff x="11810834" y="1618526"/>
            <a:chExt cx="2478781" cy="77636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810834" y="1618526"/>
              <a:ext cx="2478781" cy="776360"/>
              <a:chOff x="11810834" y="1618526"/>
              <a:chExt cx="2478781" cy="77636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10834" y="1618526"/>
                <a:ext cx="2478781" cy="77636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28546" y="1629098"/>
              <a:ext cx="2250873" cy="7814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20122" y="1618526"/>
            <a:ext cx="2478781" cy="776360"/>
            <a:chOff x="14920122" y="1618526"/>
            <a:chExt cx="2478781" cy="77636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920122" y="1618526"/>
              <a:ext cx="2478781" cy="776360"/>
              <a:chOff x="14920122" y="1618526"/>
              <a:chExt cx="2478781" cy="77636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920122" y="1618526"/>
                <a:ext cx="2478781" cy="77636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37784" y="1629098"/>
              <a:ext cx="1624864" cy="7814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03142" y="5440275"/>
            <a:ext cx="7619048" cy="14689"/>
            <a:chOff x="1503142" y="5440275"/>
            <a:chExt cx="7619048" cy="1468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503142" y="5440275"/>
              <a:ext cx="7619048" cy="146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86952" y="5466941"/>
            <a:ext cx="7619048" cy="14689"/>
            <a:chOff x="4586952" y="5466941"/>
            <a:chExt cx="7619048" cy="146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4586952" y="5466941"/>
              <a:ext cx="7619048" cy="146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01237" y="5447894"/>
            <a:ext cx="7619048" cy="14689"/>
            <a:chOff x="7701237" y="5447894"/>
            <a:chExt cx="7619048" cy="1468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7701237" y="5447894"/>
              <a:ext cx="7619048" cy="146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85047" y="5474560"/>
            <a:ext cx="7619048" cy="14689"/>
            <a:chOff x="10785047" y="5474560"/>
            <a:chExt cx="7619048" cy="146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0785047" y="5474560"/>
              <a:ext cx="7619048" cy="146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19395" y="2604153"/>
            <a:ext cx="16999305" cy="7681561"/>
            <a:chOff x="619395" y="2604153"/>
            <a:chExt cx="16999305" cy="768156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9395" y="2604153"/>
              <a:ext cx="16999305" cy="7681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38892" y="320050"/>
            <a:ext cx="1539069" cy="571429"/>
            <a:chOff x="16438892" y="320050"/>
            <a:chExt cx="1539069" cy="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7914" y="397725"/>
              <a:ext cx="1032266" cy="487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7406533" y="320050"/>
              <a:ext cx="570357" cy="570357"/>
              <a:chOff x="17406533" y="320050"/>
              <a:chExt cx="570357" cy="57035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406533" y="320050"/>
                <a:ext cx="570357" cy="57035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4" y="85717"/>
            <a:ext cx="5367064" cy="1376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273" y="558121"/>
            <a:ext cx="619158" cy="648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47860"/>
            <a:ext cx="5343417" cy="9524"/>
            <a:chOff x="0" y="1347860"/>
            <a:chExt cx="534341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47860"/>
              <a:ext cx="5343417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33" y="1101003"/>
            <a:ext cx="6691246" cy="493714"/>
            <a:chOff x="1078333" y="1101003"/>
            <a:chExt cx="66912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333" y="1101003"/>
              <a:ext cx="669124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328467" y="-1399664"/>
            <a:ext cx="33315154" cy="145147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2022-05-13T10:17:52Z</dcterms:created>
  <dcterms:modified xsi:type="dcterms:W3CDTF">2022-05-13T10:17:52Z</dcterms:modified>
</cp:coreProperties>
</file>